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1.jpg"/><Relationship Id="rId5" Type="http://schemas.openxmlformats.org/officeDocument/2006/relationships/image" Target="../media/image23.png"/><Relationship Id="rId6" Type="http://schemas.openxmlformats.org/officeDocument/2006/relationships/image" Target="../media/image19.png"/><Relationship Id="rId7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19.png"/><Relationship Id="rId5" Type="http://schemas.openxmlformats.org/officeDocument/2006/relationships/image" Target="../media/image30.jpg"/><Relationship Id="rId6" Type="http://schemas.openxmlformats.org/officeDocument/2006/relationships/image" Target="../media/image25.png"/><Relationship Id="rId7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jp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Relationship Id="rId4" Type="http://schemas.openxmlformats.org/officeDocument/2006/relationships/image" Target="../media/image3.png"/><Relationship Id="rId5" Type="http://schemas.openxmlformats.org/officeDocument/2006/relationships/image" Target="../media/image34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10" Type="http://schemas.openxmlformats.org/officeDocument/2006/relationships/image" Target="../media/image35.png"/><Relationship Id="rId9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jpg"/><Relationship Id="rId4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46.png"/><Relationship Id="rId6" Type="http://schemas.openxmlformats.org/officeDocument/2006/relationships/image" Target="../media/image42.png"/><Relationship Id="rId7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500"/>
              <a:buFont typeface="Calibri"/>
              <a:buNone/>
            </a:pPr>
            <a:r>
              <a:rPr b="1" lang="en-US" sz="11500">
                <a:solidFill>
                  <a:srgbClr val="F2F2F2"/>
                </a:solidFill>
              </a:rPr>
              <a:t>JavaScript</a:t>
            </a:r>
            <a:endParaRPr b="1">
              <a:solidFill>
                <a:srgbClr val="F2F2F2"/>
              </a:solidFill>
            </a:endParaRPr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3199336" y="3429000"/>
            <a:ext cx="25812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400"/>
              <a:buNone/>
            </a:pPr>
            <a:r>
              <a:rPr lang="en-US">
                <a:solidFill>
                  <a:srgbClr val="BF9000"/>
                </a:solidFill>
              </a:rPr>
              <a:t>WEB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6540900" y="3429000"/>
            <a:ext cx="25812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Technical</a:t>
            </a: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1248" y="4554999"/>
            <a:ext cx="1300578" cy="130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9348" y="4624663"/>
            <a:ext cx="1161249" cy="116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1288" y="2162718"/>
            <a:ext cx="2226825" cy="22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9986" y="959303"/>
            <a:ext cx="6585857" cy="493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3290" y="1360713"/>
            <a:ext cx="7529620" cy="43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480" y="430061"/>
            <a:ext cx="596808" cy="596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5434" y="430061"/>
            <a:ext cx="596807" cy="596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36388" y="430062"/>
            <a:ext cx="596808" cy="59680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/>
          <p:nvPr/>
        </p:nvSpPr>
        <p:spPr>
          <a:xfrm>
            <a:off x="377738" y="319374"/>
            <a:ext cx="2226825" cy="818183"/>
          </a:xfrm>
          <a:prstGeom prst="bracePair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9986" y="959303"/>
            <a:ext cx="6585857" cy="493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1288" y="2162715"/>
            <a:ext cx="2226825" cy="2226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5800" y="971040"/>
            <a:ext cx="6155871" cy="492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480" y="430061"/>
            <a:ext cx="596808" cy="596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5434" y="430061"/>
            <a:ext cx="596807" cy="596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36388" y="430062"/>
            <a:ext cx="596808" cy="59680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/>
          <p:nvPr/>
        </p:nvSpPr>
        <p:spPr>
          <a:xfrm>
            <a:off x="377738" y="319374"/>
            <a:ext cx="2226825" cy="818183"/>
          </a:xfrm>
          <a:prstGeom prst="bracePair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2271" y="959303"/>
            <a:ext cx="7423042" cy="493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1287" y="2162713"/>
            <a:ext cx="2226827" cy="222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480" y="430061"/>
            <a:ext cx="596808" cy="596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5434" y="430061"/>
            <a:ext cx="596807" cy="596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6388" y="430062"/>
            <a:ext cx="596808" cy="59680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/>
          <p:nvPr/>
        </p:nvSpPr>
        <p:spPr>
          <a:xfrm>
            <a:off x="377738" y="319374"/>
            <a:ext cx="2226825" cy="818183"/>
          </a:xfrm>
          <a:prstGeom prst="bracePair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540330"/>
            <a:ext cx="4961879" cy="283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8479" y="888804"/>
            <a:ext cx="5080392" cy="5080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2443" y="3429000"/>
            <a:ext cx="2050791" cy="2050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4075" y="964147"/>
            <a:ext cx="876994" cy="876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69883" y="964147"/>
            <a:ext cx="876993" cy="876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75690" y="964148"/>
            <a:ext cx="876993" cy="87699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/>
          <p:nvPr/>
        </p:nvSpPr>
        <p:spPr>
          <a:xfrm>
            <a:off x="766933" y="742772"/>
            <a:ext cx="3417581" cy="1319745"/>
          </a:xfrm>
          <a:prstGeom prst="bracePair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" name="Google Shape;230;p25"/>
          <p:cNvCxnSpPr/>
          <p:nvPr/>
        </p:nvCxnSpPr>
        <p:spPr>
          <a:xfrm>
            <a:off x="2475723" y="2193471"/>
            <a:ext cx="0" cy="85452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/>
        </p:nvSpPr>
        <p:spPr>
          <a:xfrm>
            <a:off x="4559585" y="2828835"/>
            <a:ext cx="307282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Server?</a:t>
            </a:r>
            <a:endParaRPr/>
          </a:p>
        </p:txBody>
      </p:sp>
      <p:sp>
        <p:nvSpPr>
          <p:cNvPr id="236" name="Google Shape;236;p26"/>
          <p:cNvSpPr txBox="1"/>
          <p:nvPr/>
        </p:nvSpPr>
        <p:spPr>
          <a:xfrm>
            <a:off x="4918814" y="4513578"/>
            <a:ext cx="14879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PHP?</a:t>
            </a:r>
            <a:endParaRPr/>
          </a:p>
        </p:txBody>
      </p:sp>
      <p:sp>
        <p:nvSpPr>
          <p:cNvPr id="237" name="Google Shape;237;p26"/>
          <p:cNvSpPr txBox="1"/>
          <p:nvPr/>
        </p:nvSpPr>
        <p:spPr>
          <a:xfrm>
            <a:off x="6898660" y="1829305"/>
            <a:ext cx="24336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ASP .NET</a:t>
            </a:r>
            <a:endParaRPr/>
          </a:p>
        </p:txBody>
      </p:sp>
      <p:sp>
        <p:nvSpPr>
          <p:cNvPr id="238" name="Google Shape;238;p26"/>
          <p:cNvSpPr txBox="1"/>
          <p:nvPr/>
        </p:nvSpPr>
        <p:spPr>
          <a:xfrm>
            <a:off x="2019516" y="2085315"/>
            <a:ext cx="302294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DATABASE?</a:t>
            </a:r>
            <a:endParaRPr/>
          </a:p>
        </p:txBody>
      </p:sp>
      <p:sp>
        <p:nvSpPr>
          <p:cNvPr id="239" name="Google Shape;239;p26"/>
          <p:cNvSpPr txBox="1"/>
          <p:nvPr/>
        </p:nvSpPr>
        <p:spPr>
          <a:xfrm>
            <a:off x="7749100" y="3497915"/>
            <a:ext cx="81945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C#</a:t>
            </a:r>
            <a:endParaRPr/>
          </a:p>
        </p:txBody>
      </p:sp>
      <p:sp>
        <p:nvSpPr>
          <p:cNvPr id="240" name="Google Shape;240;p26"/>
          <p:cNvSpPr txBox="1"/>
          <p:nvPr/>
        </p:nvSpPr>
        <p:spPr>
          <a:xfrm>
            <a:off x="2599125" y="3521332"/>
            <a:ext cx="196739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6555" y="2573315"/>
            <a:ext cx="2876141" cy="2876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150" y="2708430"/>
            <a:ext cx="1677880" cy="167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5687" y="2708430"/>
            <a:ext cx="1677880" cy="167788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 txBox="1"/>
          <p:nvPr/>
        </p:nvSpPr>
        <p:spPr>
          <a:xfrm>
            <a:off x="1276343" y="2123655"/>
            <a:ext cx="114749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249" name="Google Shape;249;p27"/>
          <p:cNvSpPr txBox="1"/>
          <p:nvPr/>
        </p:nvSpPr>
        <p:spPr>
          <a:xfrm>
            <a:off x="9488622" y="2123655"/>
            <a:ext cx="12520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pic>
        <p:nvPicPr>
          <p:cNvPr id="250" name="Google Shape;25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7741" y="4628339"/>
            <a:ext cx="585918" cy="585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2157" y="4753522"/>
            <a:ext cx="351733" cy="35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80963" y="4753521"/>
            <a:ext cx="351733" cy="35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99769" y="4745431"/>
            <a:ext cx="351733" cy="35173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7"/>
          <p:cNvSpPr/>
          <p:nvPr/>
        </p:nvSpPr>
        <p:spPr>
          <a:xfrm>
            <a:off x="1642189" y="4656645"/>
            <a:ext cx="1443911" cy="529306"/>
          </a:xfrm>
          <a:prstGeom prst="bracePair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975133" y="5530143"/>
            <a:ext cx="909096" cy="90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457526" y="5530143"/>
            <a:ext cx="659812" cy="909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/>
          <p:nvPr/>
        </p:nvSpPr>
        <p:spPr>
          <a:xfrm>
            <a:off x="4439958" y="921716"/>
            <a:ext cx="3060300" cy="1545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Technical</a:t>
            </a:r>
            <a:endParaRPr/>
          </a:p>
        </p:txBody>
      </p:sp>
      <p:pic>
        <p:nvPicPr>
          <p:cNvPr id="262" name="Google Shape;26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6033" y="2115284"/>
            <a:ext cx="3468150" cy="34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9946" y="157843"/>
            <a:ext cx="3252107" cy="351579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 txBox="1"/>
          <p:nvPr/>
        </p:nvSpPr>
        <p:spPr>
          <a:xfrm>
            <a:off x="2484048" y="4523714"/>
            <a:ext cx="722390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High-level, Dynamic, Interpreted, Untyped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Programming Language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/>
        </p:nvSpPr>
        <p:spPr>
          <a:xfrm>
            <a:off x="5088799" y="2145382"/>
            <a:ext cx="201439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Syntax</a:t>
            </a:r>
            <a:endParaRPr sz="48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0"/>
          <p:cNvSpPr/>
          <p:nvPr/>
        </p:nvSpPr>
        <p:spPr>
          <a:xfrm>
            <a:off x="3940627" y="3375549"/>
            <a:ext cx="431074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(n). the arrangement of words and phrases to create well-formed sentences in a language.</a:t>
            </a:r>
            <a:endParaRPr sz="18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353" y="1377043"/>
            <a:ext cx="4793684" cy="410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0764" y="1377043"/>
            <a:ext cx="5382182" cy="4103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/>
        </p:nvSpPr>
        <p:spPr>
          <a:xfrm>
            <a:off x="4805361" y="1178560"/>
            <a:ext cx="25812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0344" y="2668133"/>
            <a:ext cx="3011307" cy="3011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677" y="440871"/>
            <a:ext cx="10446646" cy="5878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5885" y="1806770"/>
            <a:ext cx="3501744" cy="350174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 txBox="1"/>
          <p:nvPr/>
        </p:nvSpPr>
        <p:spPr>
          <a:xfrm>
            <a:off x="718186" y="2390866"/>
            <a:ext cx="26420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…101001010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1000101100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1000101010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001101001…</a:t>
            </a:r>
            <a:endParaRPr sz="32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Google Shape;292;p33"/>
          <p:cNvCxnSpPr>
            <a:endCxn id="290" idx="1"/>
          </p:cNvCxnSpPr>
          <p:nvPr/>
        </p:nvCxnSpPr>
        <p:spPr>
          <a:xfrm>
            <a:off x="3619385" y="3557642"/>
            <a:ext cx="7965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3" name="Google Shape;293;p33"/>
          <p:cNvCxnSpPr/>
          <p:nvPr/>
        </p:nvCxnSpPr>
        <p:spPr>
          <a:xfrm>
            <a:off x="7979229" y="3557642"/>
            <a:ext cx="796385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94" name="Google Shape;294;p33"/>
          <p:cNvSpPr txBox="1"/>
          <p:nvPr/>
        </p:nvSpPr>
        <p:spPr>
          <a:xfrm>
            <a:off x="9121958" y="2390866"/>
            <a:ext cx="2375971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…00101010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101010010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001010100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010110…</a:t>
            </a:r>
            <a:endParaRPr sz="32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3"/>
          <p:cNvSpPr txBox="1"/>
          <p:nvPr/>
        </p:nvSpPr>
        <p:spPr>
          <a:xfrm>
            <a:off x="5683291" y="3234476"/>
            <a:ext cx="9669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CPU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8055" y="247220"/>
            <a:ext cx="8475889" cy="6363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3" y="0"/>
            <a:ext cx="1218235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/>
          <p:nvPr/>
        </p:nvSpPr>
        <p:spPr>
          <a:xfrm>
            <a:off x="4683076" y="1577256"/>
            <a:ext cx="273504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Run time</a:t>
            </a:r>
            <a:endParaRPr sz="36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7"/>
          <p:cNvSpPr txBox="1"/>
          <p:nvPr/>
        </p:nvSpPr>
        <p:spPr>
          <a:xfrm>
            <a:off x="4261485" y="4357413"/>
            <a:ext cx="357822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Compile-time</a:t>
            </a:r>
            <a:endParaRPr sz="44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7"/>
          <p:cNvSpPr txBox="1"/>
          <p:nvPr/>
        </p:nvSpPr>
        <p:spPr>
          <a:xfrm>
            <a:off x="5801266" y="3198167"/>
            <a:ext cx="4986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endParaRPr sz="20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5313" y="165251"/>
            <a:ext cx="6081373" cy="6527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/>
        </p:nvSpPr>
        <p:spPr>
          <a:xfrm>
            <a:off x="3267084" y="1030152"/>
            <a:ext cx="565783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Runtime Environment</a:t>
            </a:r>
            <a:endParaRPr sz="44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999" y="2171699"/>
            <a:ext cx="6096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/>
          <p:nvPr/>
        </p:nvSpPr>
        <p:spPr>
          <a:xfrm>
            <a:off x="2931480" y="1383937"/>
            <a:ext cx="632904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Dynamic Programming Language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(And Untyped)</a:t>
            </a:r>
            <a:endParaRPr sz="32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0"/>
          <p:cNvSpPr txBox="1"/>
          <p:nvPr/>
        </p:nvSpPr>
        <p:spPr>
          <a:xfrm>
            <a:off x="696415" y="3936637"/>
            <a:ext cx="487306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Int x = 10;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String text = “hello world”;</a:t>
            </a:r>
            <a:endParaRPr sz="24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0"/>
          <p:cNvSpPr txBox="1"/>
          <p:nvPr/>
        </p:nvSpPr>
        <p:spPr>
          <a:xfrm>
            <a:off x="6950257" y="3721192"/>
            <a:ext cx="4072205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var x = 10;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var text = “hello world;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x = “Hello Again”;</a:t>
            </a:r>
            <a:endParaRPr sz="24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/>
        </p:nvSpPr>
        <p:spPr>
          <a:xfrm>
            <a:off x="4847003" y="474979"/>
            <a:ext cx="249799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Interpreted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Vs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Compiled</a:t>
            </a:r>
            <a:endParaRPr/>
          </a:p>
        </p:txBody>
      </p:sp>
      <p:pic>
        <p:nvPicPr>
          <p:cNvPr id="341" name="Google Shape;34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129" y="2569922"/>
            <a:ext cx="6475771" cy="364399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1"/>
          <p:cNvSpPr txBox="1"/>
          <p:nvPr/>
        </p:nvSpPr>
        <p:spPr>
          <a:xfrm>
            <a:off x="7304043" y="3571966"/>
            <a:ext cx="4034822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CMD in windows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Bash for Unix-based 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Visual Basic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sz="24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106" y="3551067"/>
            <a:ext cx="841551" cy="84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42990" y="3160450"/>
            <a:ext cx="1322581" cy="123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6603" y="3160450"/>
            <a:ext cx="1232171" cy="12321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5"/>
          <p:cNvCxnSpPr/>
          <p:nvPr/>
        </p:nvCxnSpPr>
        <p:spPr>
          <a:xfrm>
            <a:off x="5180120" y="4478785"/>
            <a:ext cx="1571347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635104" y="3548848"/>
            <a:ext cx="841553" cy="841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5"/>
          <p:cNvCxnSpPr/>
          <p:nvPr/>
        </p:nvCxnSpPr>
        <p:spPr>
          <a:xfrm rot="10800000">
            <a:off x="5180119" y="4476565"/>
            <a:ext cx="1571347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09" name="Google Shape;10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5025308" y="3723114"/>
            <a:ext cx="609795" cy="620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25309" y="3720895"/>
            <a:ext cx="609794" cy="6097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978941" y="2330388"/>
            <a:ext cx="114749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9942990" y="2277121"/>
            <a:ext cx="12520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4498755" y="2145583"/>
            <a:ext cx="2934073" cy="892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ISP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(Internet Service Provider)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/>
        </p:nvSpPr>
        <p:spPr>
          <a:xfrm>
            <a:off x="4868292" y="779779"/>
            <a:ext cx="24554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Browsers</a:t>
            </a:r>
            <a:endParaRPr sz="32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2"/>
          <p:cNvSpPr txBox="1"/>
          <p:nvPr/>
        </p:nvSpPr>
        <p:spPr>
          <a:xfrm>
            <a:off x="1817643" y="3429000"/>
            <a:ext cx="26446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3 JIT Compilers</a:t>
            </a:r>
            <a:endParaRPr sz="24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2"/>
          <p:cNvSpPr/>
          <p:nvPr/>
        </p:nvSpPr>
        <p:spPr>
          <a:xfrm>
            <a:off x="4610099" y="2264581"/>
            <a:ext cx="5143501" cy="2852057"/>
          </a:xfrm>
          <a:prstGeom prst="bracePair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2"/>
          <p:cNvSpPr txBox="1"/>
          <p:nvPr/>
        </p:nvSpPr>
        <p:spPr>
          <a:xfrm>
            <a:off x="5050701" y="2385423"/>
            <a:ext cx="29837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DOM Interpreter</a:t>
            </a:r>
            <a:endParaRPr sz="24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2"/>
          <p:cNvSpPr txBox="1"/>
          <p:nvPr/>
        </p:nvSpPr>
        <p:spPr>
          <a:xfrm>
            <a:off x="5050701" y="3299823"/>
            <a:ext cx="26262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CSS Interpreter</a:t>
            </a:r>
            <a:endParaRPr sz="24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2"/>
          <p:cNvSpPr txBox="1"/>
          <p:nvPr/>
        </p:nvSpPr>
        <p:spPr>
          <a:xfrm>
            <a:off x="5050701" y="4208230"/>
            <a:ext cx="29794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JavaScript Engine</a:t>
            </a:r>
            <a:endParaRPr sz="24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0068" y="2340317"/>
            <a:ext cx="613432" cy="613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0068" y="3254717"/>
            <a:ext cx="613432" cy="613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40068" y="4163124"/>
            <a:ext cx="613432" cy="613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 txBox="1"/>
          <p:nvPr/>
        </p:nvSpPr>
        <p:spPr>
          <a:xfrm>
            <a:off x="3174797" y="793996"/>
            <a:ext cx="427808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JavaScript Engine</a:t>
            </a:r>
            <a:endParaRPr sz="36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2883" y="771443"/>
            <a:ext cx="752992" cy="752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3150" y="2469650"/>
            <a:ext cx="752522" cy="752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0744" y="3429000"/>
            <a:ext cx="774928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55572" y="4435928"/>
            <a:ext cx="800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55572" y="5442856"/>
            <a:ext cx="8001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3"/>
          <p:cNvSpPr txBox="1"/>
          <p:nvPr/>
        </p:nvSpPr>
        <p:spPr>
          <a:xfrm>
            <a:off x="5125130" y="4543590"/>
            <a:ext cx="232775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Nitro</a:t>
            </a:r>
            <a:endParaRPr b="1" sz="28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3"/>
          <p:cNvSpPr txBox="1"/>
          <p:nvPr/>
        </p:nvSpPr>
        <p:spPr>
          <a:xfrm>
            <a:off x="5125130" y="3536662"/>
            <a:ext cx="320788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Spider Monkey</a:t>
            </a:r>
            <a:endParaRPr b="1" sz="28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3"/>
          <p:cNvSpPr txBox="1"/>
          <p:nvPr/>
        </p:nvSpPr>
        <p:spPr>
          <a:xfrm>
            <a:off x="5138522" y="2491968"/>
            <a:ext cx="232775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V8</a:t>
            </a:r>
            <a:endParaRPr b="1" sz="36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3"/>
          <p:cNvSpPr txBox="1"/>
          <p:nvPr/>
        </p:nvSpPr>
        <p:spPr>
          <a:xfrm>
            <a:off x="5125130" y="5553962"/>
            <a:ext cx="232775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Chkara</a:t>
            </a:r>
            <a:endParaRPr b="1" sz="32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/>
          <p:nvPr/>
        </p:nvSpPr>
        <p:spPr>
          <a:xfrm>
            <a:off x="4481743" y="2959099"/>
            <a:ext cx="318869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ECMAScript</a:t>
            </a:r>
            <a:endParaRPr sz="32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4481743" y="2959099"/>
            <a:ext cx="329583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JAVA? Script</a:t>
            </a:r>
            <a:endParaRPr sz="32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8408" y="241408"/>
            <a:ext cx="6375184" cy="6375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9822" y="1111674"/>
            <a:ext cx="5932355" cy="463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696" y="945541"/>
            <a:ext cx="8352607" cy="4966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0708" y="384353"/>
            <a:ext cx="8110584" cy="6089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150" y="2708430"/>
            <a:ext cx="1677880" cy="167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5687" y="2708430"/>
            <a:ext cx="1677880" cy="16778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1276343" y="2123655"/>
            <a:ext cx="114749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9488622" y="2123655"/>
            <a:ext cx="12520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cxnSp>
        <p:nvCxnSpPr>
          <p:cNvPr id="122" name="Google Shape;122;p16"/>
          <p:cNvCxnSpPr/>
          <p:nvPr/>
        </p:nvCxnSpPr>
        <p:spPr>
          <a:xfrm>
            <a:off x="3932808" y="3657600"/>
            <a:ext cx="3968319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23" name="Google Shape;12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3590" y="2966624"/>
            <a:ext cx="580746" cy="58074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5010440" y="2962595"/>
            <a:ext cx="252909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Ask Catalogue</a:t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4647188" y="3767831"/>
            <a:ext cx="248721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www.xyz.com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150" y="2708430"/>
            <a:ext cx="1677880" cy="167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5687" y="2708430"/>
            <a:ext cx="1677880" cy="167788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1276343" y="2123655"/>
            <a:ext cx="114749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33" name="Google Shape;133;p17"/>
          <p:cNvSpPr txBox="1"/>
          <p:nvPr/>
        </p:nvSpPr>
        <p:spPr>
          <a:xfrm>
            <a:off x="9488622" y="2123655"/>
            <a:ext cx="12520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4830310" y="2958566"/>
            <a:ext cx="20767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Home Page</a:t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4883808" y="3709560"/>
            <a:ext cx="19249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IP Address</a:t>
            </a:r>
            <a:endParaRPr/>
          </a:p>
        </p:txBody>
      </p:sp>
      <p:cxnSp>
        <p:nvCxnSpPr>
          <p:cNvPr id="136" name="Google Shape;136;p17"/>
          <p:cNvCxnSpPr/>
          <p:nvPr/>
        </p:nvCxnSpPr>
        <p:spPr>
          <a:xfrm rot="10800000">
            <a:off x="3862125" y="3662039"/>
            <a:ext cx="3968318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37" name="Google Shape;13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1337" y="2569956"/>
            <a:ext cx="1252009" cy="125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8"/>
          <p:cNvCxnSpPr/>
          <p:nvPr/>
        </p:nvCxnSpPr>
        <p:spPr>
          <a:xfrm>
            <a:off x="3442448" y="1864659"/>
            <a:ext cx="539227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43" name="Google Shape;143;p18"/>
          <p:cNvSpPr txBox="1"/>
          <p:nvPr/>
        </p:nvSpPr>
        <p:spPr>
          <a:xfrm>
            <a:off x="3782810" y="1178859"/>
            <a:ext cx="471154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…1011100101110100010…</a:t>
            </a:r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7985" y="987206"/>
            <a:ext cx="1082109" cy="108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1906" y="987206"/>
            <a:ext cx="1082109" cy="108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0557" y="2652887"/>
            <a:ext cx="1552227" cy="155222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6172201" y="3244334"/>
            <a:ext cx="13204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Morse Code</a:t>
            </a: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4712263" y="2877912"/>
            <a:ext cx="301458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Protocol</a:t>
            </a:r>
            <a:endParaRPr/>
          </a:p>
        </p:txBody>
      </p:sp>
      <p:sp>
        <p:nvSpPr>
          <p:cNvPr id="149" name="Google Shape;149;p18"/>
          <p:cNvSpPr txBox="1"/>
          <p:nvPr/>
        </p:nvSpPr>
        <p:spPr>
          <a:xfrm>
            <a:off x="3297481" y="4199707"/>
            <a:ext cx="5597037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HTTP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Hyper-Text Transfer Protocol</a:t>
            </a:r>
            <a:endParaRPr/>
          </a:p>
        </p:txBody>
      </p:sp>
      <p:pic>
        <p:nvPicPr>
          <p:cNvPr id="150" name="Google Shape;15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9393" y="5643282"/>
            <a:ext cx="833212" cy="833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142" y="1175756"/>
            <a:ext cx="11553716" cy="4506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150" y="2708430"/>
            <a:ext cx="1677880" cy="167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5687" y="2708430"/>
            <a:ext cx="1677880" cy="167788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1276343" y="2123655"/>
            <a:ext cx="114749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9488622" y="2123655"/>
            <a:ext cx="12520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/>
          </a:p>
        </p:txBody>
      </p:sp>
      <p:cxnSp>
        <p:nvCxnSpPr>
          <p:cNvPr id="164" name="Google Shape;164;p20"/>
          <p:cNvCxnSpPr/>
          <p:nvPr/>
        </p:nvCxnSpPr>
        <p:spPr>
          <a:xfrm rot="10800000">
            <a:off x="3880757" y="4034913"/>
            <a:ext cx="4010151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65" name="Google Shape;16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0285" y="4091918"/>
            <a:ext cx="1252009" cy="125200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/>
        </p:nvSpPr>
        <p:spPr>
          <a:xfrm>
            <a:off x="1077282" y="4493640"/>
            <a:ext cx="154561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IP Address: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12.564.55.44</a:t>
            </a:r>
            <a:endParaRPr/>
          </a:p>
        </p:txBody>
      </p:sp>
      <p:cxnSp>
        <p:nvCxnSpPr>
          <p:cNvPr id="167" name="Google Shape;167;p20"/>
          <p:cNvCxnSpPr/>
          <p:nvPr/>
        </p:nvCxnSpPr>
        <p:spPr>
          <a:xfrm flipH="1" rot="10800000">
            <a:off x="3922590" y="3074210"/>
            <a:ext cx="3968318" cy="1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68" name="Google Shape;16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3809" y="2062044"/>
            <a:ext cx="751907" cy="75190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>
            <a:off x="4973914" y="2123655"/>
            <a:ext cx="250119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HTTP Request</a:t>
            </a:r>
            <a:endParaRPr/>
          </a:p>
        </p:txBody>
      </p:sp>
      <p:sp>
        <p:nvSpPr>
          <p:cNvPr id="170" name="Google Shape;170;p20"/>
          <p:cNvSpPr txBox="1"/>
          <p:nvPr/>
        </p:nvSpPr>
        <p:spPr>
          <a:xfrm>
            <a:off x="4339087" y="4425534"/>
            <a:ext cx="27446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HTTP Response</a:t>
            </a:r>
            <a:endParaRPr/>
          </a:p>
        </p:txBody>
      </p:sp>
      <p:sp>
        <p:nvSpPr>
          <p:cNvPr id="171" name="Google Shape;171;p20"/>
          <p:cNvSpPr txBox="1"/>
          <p:nvPr/>
        </p:nvSpPr>
        <p:spPr>
          <a:xfrm>
            <a:off x="9276898" y="4493640"/>
            <a:ext cx="167545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IP Address: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344.187.86.25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21"/>
          <p:cNvCxnSpPr/>
          <p:nvPr/>
        </p:nvCxnSpPr>
        <p:spPr>
          <a:xfrm rot="10800000">
            <a:off x="2868386" y="1765240"/>
            <a:ext cx="4909458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136" y="3540874"/>
            <a:ext cx="1645129" cy="164512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/>
        </p:nvSpPr>
        <p:spPr>
          <a:xfrm>
            <a:off x="4093704" y="547013"/>
            <a:ext cx="37433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HTTP Response</a:t>
            </a:r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7700950" y="1611351"/>
            <a:ext cx="16056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101100101000</a:t>
            </a:r>
            <a:endParaRPr sz="18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2688749" y="3013501"/>
            <a:ext cx="164378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File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(Download)</a:t>
            </a:r>
            <a:endParaRPr sz="20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5141" y="3947939"/>
            <a:ext cx="830998" cy="830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/>
          <p:nvPr/>
        </p:nvSpPr>
        <p:spPr>
          <a:xfrm>
            <a:off x="6915919" y="3079209"/>
            <a:ext cx="184217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Web Page</a:t>
            </a:r>
            <a:endParaRPr sz="28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3389" y="5314135"/>
            <a:ext cx="876994" cy="876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9197" y="5314135"/>
            <a:ext cx="876993" cy="876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75004" y="5314136"/>
            <a:ext cx="876993" cy="87699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/>
          <p:nvPr/>
        </p:nvSpPr>
        <p:spPr>
          <a:xfrm>
            <a:off x="6166247" y="5092760"/>
            <a:ext cx="3417581" cy="1319745"/>
          </a:xfrm>
          <a:prstGeom prst="bracePair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